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69F1B-3B96-4D4E-97F0-A93E3F7B7EB6}" type="datetimeFigureOut">
              <a:rPr lang="en-US" smtClean="0"/>
              <a:t>4/4/2018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1B9CE-0EC3-487A-B266-0544ABE5BA6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69F1B-3B96-4D4E-97F0-A93E3F7B7EB6}" type="datetimeFigureOut">
              <a:rPr lang="en-US" smtClean="0"/>
              <a:t>4/4/2018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1B9CE-0EC3-487A-B266-0544ABE5BA6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69F1B-3B96-4D4E-97F0-A93E3F7B7EB6}" type="datetimeFigureOut">
              <a:rPr lang="en-US" smtClean="0"/>
              <a:t>4/4/2018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1B9CE-0EC3-487A-B266-0544ABE5BA6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69F1B-3B96-4D4E-97F0-A93E3F7B7EB6}" type="datetimeFigureOut">
              <a:rPr lang="en-US" smtClean="0"/>
              <a:t>4/4/2018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1B9CE-0EC3-487A-B266-0544ABE5BA6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69F1B-3B96-4D4E-97F0-A93E3F7B7EB6}" type="datetimeFigureOut">
              <a:rPr lang="en-US" smtClean="0"/>
              <a:t>4/4/2018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1B9CE-0EC3-487A-B266-0544ABE5BA6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69F1B-3B96-4D4E-97F0-A93E3F7B7EB6}" type="datetimeFigureOut">
              <a:rPr lang="en-US" smtClean="0"/>
              <a:t>4/4/2018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1B9CE-0EC3-487A-B266-0544ABE5BA6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69F1B-3B96-4D4E-97F0-A93E3F7B7EB6}" type="datetimeFigureOut">
              <a:rPr lang="en-US" smtClean="0"/>
              <a:t>4/4/2018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1B9CE-0EC3-487A-B266-0544ABE5BA6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69F1B-3B96-4D4E-97F0-A93E3F7B7EB6}" type="datetimeFigureOut">
              <a:rPr lang="en-US" smtClean="0"/>
              <a:t>4/4/2018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1B9CE-0EC3-487A-B266-0544ABE5BA6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69F1B-3B96-4D4E-97F0-A93E3F7B7EB6}" type="datetimeFigureOut">
              <a:rPr lang="en-US" smtClean="0"/>
              <a:t>4/4/2018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1B9CE-0EC3-487A-B266-0544ABE5BA6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69F1B-3B96-4D4E-97F0-A93E3F7B7EB6}" type="datetimeFigureOut">
              <a:rPr lang="en-US" smtClean="0"/>
              <a:t>4/4/2018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1B9CE-0EC3-487A-B266-0544ABE5BA6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69F1B-3B96-4D4E-97F0-A93E3F7B7EB6}" type="datetimeFigureOut">
              <a:rPr lang="en-US" smtClean="0"/>
              <a:t>4/4/2018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1B9CE-0EC3-487A-B266-0544ABE5BA6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069F1B-3B96-4D4E-97F0-A93E3F7B7EB6}" type="datetimeFigureOut">
              <a:rPr lang="en-US" smtClean="0"/>
              <a:t>4/4/2018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B1B9CE-0EC3-487A-B266-0544ABE5BA66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81000" y="0"/>
            <a:ext cx="8458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REVIEW</a:t>
            </a:r>
            <a:endParaRPr lang="en-US" sz="4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57200" y="685800"/>
            <a:ext cx="8305800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5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1. SIMPLE PRESENT TENSE</a:t>
            </a:r>
            <a:endParaRPr lang="en-US" sz="3500" b="1" dirty="0">
              <a:solidFill>
                <a:srgbClr val="0066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09600" y="1295400"/>
            <a:ext cx="8305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a. </a:t>
            </a:r>
            <a:r>
              <a:rPr lang="en-US" sz="4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orm</a:t>
            </a:r>
            <a:endParaRPr lang="en-US" sz="4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0" y="2057400"/>
            <a:ext cx="91440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4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+</a:t>
            </a:r>
            <a:r>
              <a:rPr lang="en-US" sz="45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) S + V(</a:t>
            </a:r>
            <a:r>
              <a:rPr lang="en-US" sz="4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S/</a:t>
            </a:r>
            <a:r>
              <a:rPr lang="en-US" sz="45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ES</a:t>
            </a:r>
            <a:r>
              <a:rPr lang="en-US" sz="3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smtClean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sz="3000" b="1" baseline="30000" dirty="0" smtClean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rd</a:t>
            </a:r>
            <a:r>
              <a:rPr lang="en-US" sz="3000" b="1" dirty="0" smtClean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 singular</a:t>
            </a:r>
            <a:r>
              <a:rPr lang="en-US" sz="45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) + O  </a:t>
            </a:r>
            <a:endParaRPr lang="en-US" sz="45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0" y="2895600"/>
            <a:ext cx="93726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4500" b="1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45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4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sz="45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) S + 			     + V(</a:t>
            </a:r>
            <a:r>
              <a:rPr lang="en-US" sz="35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sz="3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ase form</a:t>
            </a:r>
            <a:r>
              <a:rPr lang="en-US" sz="45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) + O</a:t>
            </a:r>
          </a:p>
          <a:p>
            <a:endParaRPr lang="en-US" sz="4500" b="1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45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US" sz="45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Up-Down Arrow 18"/>
          <p:cNvSpPr/>
          <p:nvPr/>
        </p:nvSpPr>
        <p:spPr>
          <a:xfrm flipH="1">
            <a:off x="1828800" y="3048000"/>
            <a:ext cx="304800" cy="1600200"/>
          </a:xfrm>
          <a:prstGeom prst="up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/>
          <p:cNvSpPr/>
          <p:nvPr/>
        </p:nvSpPr>
        <p:spPr>
          <a:xfrm>
            <a:off x="2209800" y="3581400"/>
            <a:ext cx="2971800" cy="1246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45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Doesn’t</a:t>
            </a:r>
          </a:p>
          <a:p>
            <a:pPr lvl="0"/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(3</a:t>
            </a:r>
            <a:r>
              <a:rPr lang="en-US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rd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singular)</a:t>
            </a:r>
            <a:endParaRPr lang="en-US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228600" y="4688175"/>
            <a:ext cx="91440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4500" b="1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45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4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r>
              <a:rPr lang="en-US" sz="45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)			   + S</a:t>
            </a:r>
            <a:r>
              <a:rPr lang="en-US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5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+ V(</a:t>
            </a:r>
            <a:r>
              <a:rPr lang="en-US" sz="35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sz="3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ase form</a:t>
            </a:r>
            <a:r>
              <a:rPr lang="en-US" sz="45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) + O </a:t>
            </a:r>
            <a:r>
              <a:rPr lang="en-US" sz="4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endParaRPr lang="en-US" sz="4500" b="1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45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US" sz="45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1066800" y="5410200"/>
            <a:ext cx="4800600" cy="1246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4500" b="1" dirty="0" smtClean="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  <a:t>Does </a:t>
            </a:r>
          </a:p>
          <a:p>
            <a:pPr lvl="0"/>
            <a:r>
              <a:rPr lang="en-US" sz="2800" b="1" dirty="0" smtClean="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800" b="1" dirty="0" smtClean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sz="2800" b="1" baseline="30000" dirty="0" smtClean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rd</a:t>
            </a:r>
            <a:r>
              <a:rPr lang="en-US" sz="2800" b="1" dirty="0" smtClean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 singular)</a:t>
            </a:r>
            <a:endParaRPr lang="en-US" sz="2800" b="1" dirty="0">
              <a:solidFill>
                <a:srgbClr val="990033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Up-Down Arrow 24"/>
          <p:cNvSpPr/>
          <p:nvPr/>
        </p:nvSpPr>
        <p:spPr>
          <a:xfrm flipH="1">
            <a:off x="4267200" y="3048000"/>
            <a:ext cx="304800" cy="1600200"/>
          </a:xfrm>
          <a:prstGeom prst="up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Up-Down Arrow 25"/>
          <p:cNvSpPr/>
          <p:nvPr/>
        </p:nvSpPr>
        <p:spPr>
          <a:xfrm flipH="1">
            <a:off x="3124200" y="4800600"/>
            <a:ext cx="228600" cy="1828800"/>
          </a:xfrm>
          <a:prstGeom prst="up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2209800" y="2971800"/>
            <a:ext cx="2971800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45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Don’t</a:t>
            </a:r>
          </a:p>
        </p:txBody>
      </p:sp>
      <p:sp>
        <p:nvSpPr>
          <p:cNvPr id="17" name="Rectangle 16"/>
          <p:cNvSpPr/>
          <p:nvPr/>
        </p:nvSpPr>
        <p:spPr>
          <a:xfrm>
            <a:off x="1066800" y="4800600"/>
            <a:ext cx="2971800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4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Do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7" grpId="0"/>
      <p:bldP spid="18" grpId="0"/>
      <p:bldP spid="19" grpId="0" animBg="1"/>
      <p:bldP spid="20" grpId="0"/>
      <p:bldP spid="21" grpId="0"/>
      <p:bldP spid="23" grpId="0"/>
      <p:bldP spid="25" grpId="0" animBg="1"/>
      <p:bldP spid="26" grpId="0" animBg="1"/>
      <p:bldP spid="16" grpId="0"/>
      <p:bldP spid="17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36</Words>
  <Application>Microsoft Office PowerPoint</Application>
  <PresentationFormat>On-screen Show (4:3)</PresentationFormat>
  <Paragraphs>18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Slide 1</vt:lpstr>
    </vt:vector>
  </TitlesOfParts>
  <Company>LYTC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Trong Hiep</dc:creator>
  <cp:lastModifiedBy>Trong Hiep</cp:lastModifiedBy>
  <cp:revision>1</cp:revision>
  <dcterms:created xsi:type="dcterms:W3CDTF">2018-04-04T11:44:45Z</dcterms:created>
  <dcterms:modified xsi:type="dcterms:W3CDTF">2018-04-04T11:45:02Z</dcterms:modified>
</cp:coreProperties>
</file>